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0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anose="020B060402020202020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84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997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89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420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0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390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35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736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43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916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76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73825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813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shade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shade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9364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5797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837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3107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34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194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14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B17EB58-3632-44A4-B882-60E3860FF02C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2011328-F1F0-4DC3-99A8-739A8808CA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69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3386" y="2453267"/>
            <a:ext cx="8026825" cy="346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Heart Risk Analyzer: Πρόβλεψη Καρδιακών Προσβολών με Μηχανική Μάθηση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70040" y="6175891"/>
            <a:ext cx="19229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Prata" panose="020B0604020202020204" charset="0"/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16" y="-1"/>
            <a:ext cx="5809784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338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Ακρίβεια και Αξιοπιστία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75</a:t>
            </a: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%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Ακρίβεια μοντέλου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</a:rPr>
              <a:t>Κατά προσέγγιση ακρίβεια του μοντέλου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0.8</a:t>
            </a: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AUC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Υψηλή διαγνωστική ικανότητα.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l-GR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</a:t>
            </a:r>
            <a:r>
              <a:rPr lang="en-US" sz="58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%</a:t>
            </a:r>
            <a:endParaRPr lang="en-US" sz="5850" dirty="0">
              <a:latin typeface="Prata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Επαναληψιμότητα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Συνεπή αποτελέσματα με παρόμοια δεδομένα.</a:t>
            </a: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Συμπεράσματα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55445" y="4269343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</a:rPr>
              <a:t>Αποτελεσματικότητα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l-GR" sz="1600" dirty="0">
                <a:latin typeface="Raleway" pitchFamily="2" charset="0"/>
              </a:rPr>
              <a:t>Προβλέπει έγκαιρα τον κίνδυνο καρδιακής προσβολής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  <a:cs typeface="Posterama" panose="020B0502040204020203" pitchFamily="34" charset="0"/>
              </a:rPr>
              <a:t>Χρηστικότητα</a:t>
            </a:r>
            <a:endParaRPr lang="en-US" sz="2200" dirty="0">
              <a:latin typeface="Prata" panose="020B0604020202020204" charset="0"/>
              <a:cs typeface="Posterama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600" dirty="0">
                <a:latin typeface="Raleway" pitchFamily="2" charset="0"/>
              </a:rPr>
              <a:t>Φιλικό </a:t>
            </a:r>
            <a:r>
              <a:rPr lang="el-GR" sz="1600" dirty="0" err="1">
                <a:latin typeface="Raleway" pitchFamily="2" charset="0"/>
              </a:rPr>
              <a:t>interface</a:t>
            </a:r>
            <a:r>
              <a:rPr lang="el-GR" sz="1600" dirty="0">
                <a:latin typeface="Raleway" pitchFamily="2" charset="0"/>
              </a:rPr>
              <a:t> με κατανοητά γραφήματα.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942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2400" dirty="0">
                <a:latin typeface="Raleway" pitchFamily="2" charset="0"/>
              </a:rPr>
              <a:t>Μελλοντική Ανάπτυξη: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2498D0A-EB35-65A7-8175-8B42B7A3D70A}"/>
              </a:ext>
            </a:extLst>
          </p:cNvPr>
          <p:cNvSpPr txBox="1"/>
          <p:nvPr/>
        </p:nvSpPr>
        <p:spPr>
          <a:xfrm>
            <a:off x="9386000" y="5980360"/>
            <a:ext cx="536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Prata" panose="020B0604020202020204" charset="0"/>
              </a:rPr>
              <a:t>	</a:t>
            </a:r>
            <a:r>
              <a:rPr lang="el-GR" dirty="0">
                <a:latin typeface="Raleway" pitchFamily="2" charset="0"/>
              </a:rPr>
              <a:t>Ενσωμάτωση </a:t>
            </a:r>
            <a:r>
              <a:rPr lang="en-GB" dirty="0">
                <a:latin typeface="Prata" panose="020B0604020202020204" charset="0"/>
              </a:rPr>
              <a:t>real-time </a:t>
            </a:r>
            <a:r>
              <a:rPr lang="el-GR" dirty="0" smtClean="0">
                <a:latin typeface="Raleway" pitchFamily="2" charset="0"/>
              </a:rPr>
              <a:t>δεδομένων,</a:t>
            </a:r>
            <a:endParaRPr lang="en-US" dirty="0" smtClean="0">
              <a:latin typeface="Prata" panose="020B0604020202020204" charset="0"/>
            </a:endParaRPr>
          </a:p>
          <a:p>
            <a:r>
              <a:rPr lang="en-US" dirty="0">
                <a:latin typeface="Prata" panose="020B0604020202020204" charset="0"/>
              </a:rPr>
              <a:t>	</a:t>
            </a:r>
            <a:r>
              <a:rPr lang="en-US" dirty="0" err="1" smtClean="0">
                <a:latin typeface="Prata" panose="020B0604020202020204" charset="0"/>
              </a:rPr>
              <a:t>Ευκ</a:t>
            </a:r>
            <a:r>
              <a:rPr lang="en-US" dirty="0" smtClean="0">
                <a:latin typeface="Prata" panose="020B0604020202020204" charset="0"/>
              </a:rPr>
              <a:t>αιρίες </a:t>
            </a:r>
            <a:r>
              <a:rPr lang="en-US" dirty="0">
                <a:latin typeface="Prata" panose="020B0604020202020204" charset="0"/>
              </a:rPr>
              <a:t>για βελτίωση</a:t>
            </a:r>
            <a:endParaRPr lang="en-GB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E438A-3B53-687B-4018-43C120E42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06" y="1170877"/>
            <a:ext cx="12433609" cy="1170879"/>
          </a:xfrm>
        </p:spPr>
        <p:txBody>
          <a:bodyPr>
            <a:normAutofit/>
          </a:bodyPr>
          <a:lstStyle/>
          <a:p>
            <a:r>
              <a:rPr lang="el-GR" sz="5400" dirty="0">
                <a:solidFill>
                  <a:srgbClr val="F2E782"/>
                </a:solidFill>
                <a:latin typeface="Prata" panose="020B0604020202020204" charset="0"/>
              </a:rPr>
              <a:t>Τι είναι το </a:t>
            </a:r>
            <a:r>
              <a:rPr lang="en-GB" sz="5400" dirty="0">
                <a:solidFill>
                  <a:srgbClr val="F2E782"/>
                </a:solidFill>
                <a:latin typeface="Prata" panose="020B0604020202020204" charset="0"/>
              </a:rPr>
              <a:t>Heart Risk Analyzer?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602035-C766-D628-DDDA-BF486046A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088888"/>
            <a:ext cx="10972800" cy="3220472"/>
          </a:xfrm>
        </p:spPr>
        <p:txBody>
          <a:bodyPr>
            <a:normAutofit/>
          </a:bodyPr>
          <a:lstStyle/>
          <a:p>
            <a:pPr algn="just"/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Το </a:t>
            </a:r>
            <a:r>
              <a:rPr lang="en-GB" dirty="0">
                <a:solidFill>
                  <a:srgbClr val="F2E782"/>
                </a:solidFill>
                <a:latin typeface="Prata" panose="020B0604020202020204" charset="0"/>
              </a:rPr>
              <a:t>Heart Risk Analyzer </a:t>
            </a: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είναι μια διαδικτυακή εφαρμογή που: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Αναλύει τον κίνδυνο καρδιακής προσβολής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Λαμβάνει δεδομένα από αρχεία CSV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Χρησιμοποιεί αλγορίθμους μηχανικής μάθησης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2E782"/>
                </a:solidFill>
                <a:latin typeface="Raleway" pitchFamily="2" charset="0"/>
              </a:rPr>
              <a:t>Παράγει πιθανότητες και γραφήματα</a:t>
            </a:r>
            <a:endParaRPr lang="en-GB" dirty="0">
              <a:solidFill>
                <a:srgbClr val="F2E782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0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6420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Επισκόπηση Εφαρμογής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708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Σκοπός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Παροχή γρήγορης και ακριβούς εκτίμησης του καρδιαγγειακού κινδύνου</a:t>
            </a:r>
            <a:r>
              <a:rPr lang="en-GB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2708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Χρήστες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Επαγγελματίες υγείας, ερευνητές, ιδιώτες χρήστες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2708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Τεχνολογίες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Python, Scikit-learn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 seaborn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,matplotlib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 JavaScript</a:t>
            </a: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CSS, Github, 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HTML</a:t>
            </a:r>
            <a:endParaRPr lang="en-US" sz="1750" dirty="0">
              <a:solidFill>
                <a:srgbClr val="CFCBBF"/>
              </a:solidFill>
              <a:latin typeface="Prata" panose="020B0604020202020204" charset="0"/>
              <a:ea typeface="Raleway" pitchFamily="34" charset="-122"/>
              <a:cs typeface="Raleway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Component Diagram: Εισαγωγή Δεδομένων</a:t>
            </a:r>
            <a:endParaRPr lang="en-US" sz="4150" dirty="0">
              <a:latin typeface="Prata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CSV Parser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Μετατροπή CSV σε μορφή δεδομένων Python.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Data Validation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Έλεγχος εγκυρότητας και πληρότητας δεδομένων.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Feature Extraction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Επιλογή, μετασχηματισμός σημαντικών χαρακτηριστικών.</a:t>
            </a:r>
            <a:endParaRPr lang="en-US" sz="1650" dirty="0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Βιβλιοθήκη Pandas</a:t>
            </a:r>
            <a:endParaRPr lang="en-US" sz="2050" dirty="0">
              <a:latin typeface="Prata" panose="020B060402020202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Χρησιμοποιείται για τον χειρισμό πινάκων.</a:t>
            </a:r>
            <a:endParaRPr lang="en-US" sz="1650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Component Diagram: Αλγόριθμοι Μηχανικής Μάθησης</a:t>
            </a:r>
            <a:endParaRPr lang="en-US" sz="4300" dirty="0">
              <a:latin typeface="Prata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14" y="3006685"/>
            <a:ext cx="308134" cy="3851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0396" y="2630686"/>
            <a:ext cx="297132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Risk Score Calculation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70396" y="3104436"/>
            <a:ext cx="505706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Υπολογισμός πιθανότητας καρδιακής προσβολής.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914" y="4167426"/>
            <a:ext cx="308134" cy="3851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0735" y="3947874"/>
            <a:ext cx="333053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Machine Learning Model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880735" y="4421624"/>
            <a:ext cx="492466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l-GR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Εφαρμογή</a:t>
            </a:r>
            <a:r>
              <a:rPr lang="en-US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αλγορίθμω</a:t>
            </a:r>
            <a:r>
              <a:rPr lang="el-GR" sz="17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ν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795" y="5484614"/>
            <a:ext cx="308134" cy="3851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1074" y="52650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691074" y="5738813"/>
            <a:ext cx="354377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Εκπαίδευση με </a:t>
            </a:r>
            <a:r>
              <a:rPr lang="el-GR" sz="17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παλαιότερα</a:t>
            </a:r>
            <a:r>
              <a:rPr lang="en-US" sz="17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δεδομένα.</a:t>
            </a:r>
            <a:endParaRPr lang="en-US" sz="1700" dirty="0">
              <a:latin typeface="Prata" panose="020B0604020202020204" charset="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795" y="6801803"/>
            <a:ext cx="308134" cy="3851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1414" y="6582251"/>
            <a:ext cx="307074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Βιβλιοθήκη Scikit-learn</a:t>
            </a:r>
            <a:endParaRPr lang="en-US" sz="2150" dirty="0">
              <a:latin typeface="Prata" panose="020B060402020202020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501414" y="7056001"/>
            <a:ext cx="307074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Εκπαίδευση και αξιολόγηση.</a:t>
            </a:r>
            <a:endParaRPr lang="en-US" sz="1700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12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Component Diagram: Απεικόνιση Αποτελεσμάτων</a:t>
            </a:r>
            <a:endParaRPr lang="en-US" sz="4450" dirty="0"/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03" y="1922001"/>
            <a:ext cx="11817744" cy="5736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4973" y="399432"/>
            <a:ext cx="6938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Αρχιτεκτονική Εφαρμογής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05903" y="1490972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005902" y="1873733"/>
            <a:ext cx="3242507" cy="1113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JavaScript, HTML, CSS για εμφάνιση.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39868" y="3729867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39867" y="4112628"/>
            <a:ext cx="3242507" cy="1113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Python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γι</a:t>
            </a:r>
            <a:r>
              <a:rPr lang="en-US" sz="175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α 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επεξεργασία δεδομένων.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17706" y="5767012"/>
            <a:ext cx="3230703" cy="5435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2200" dirty="0">
              <a:latin typeface="Prata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017705" y="5955968"/>
            <a:ext cx="3242507" cy="167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Απ</a:t>
            </a:r>
            <a:r>
              <a:rPr lang="en-US" sz="1750" dirty="0" err="1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οθήκευση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l-GR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παλαιότερων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δεδομένων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, αποτελεσμάτων.</a:t>
            </a:r>
            <a:endParaRPr lang="en-US" sz="1750" dirty="0">
              <a:latin typeface="Prata" panose="020B0604020202020204" charset="0"/>
            </a:endParaRPr>
          </a:p>
        </p:txBody>
      </p:sp>
      <p:pic>
        <p:nvPicPr>
          <p:cNvPr id="1026" name="Picture 2" descr="https://cdn.discordapp.com/attachments/1356353334973567157/1379210635619078294/image.png?ex=683f6980&amp;is=683e1800&amp;hm=46433cb585390cd0c50b3b36f78dfd6b5363595405f771d6e3900e3b8f5c3b49&amp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38" y="1372577"/>
            <a:ext cx="7447980" cy="63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3902"/>
            <a:ext cx="6615351" cy="121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Δεδομένα Εισόδου (CSV)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68109"/>
            <a:ext cx="7556421" cy="3342322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3119438"/>
            <a:ext cx="7541181" cy="869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18256" y="3119438"/>
            <a:ext cx="7087552" cy="725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latin typeface="Prata" panose="020B0604020202020204" charset="0"/>
              </a:rPr>
              <a:t>https://</a:t>
            </a:r>
            <a:r>
              <a:rPr lang="en-US" sz="1500" dirty="0" smtClean="0">
                <a:latin typeface="Prata" panose="020B0604020202020204" charset="0"/>
              </a:rPr>
              <a:t>www.kaggle.com/datasets/juledz/heart-attack-prediction/data</a:t>
            </a:r>
            <a:endParaRPr lang="en-US" sz="1500" dirty="0">
              <a:latin typeface="Prata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31194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Δεδομένα ασθενούς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Ηλικία, Φύλο, Χοληστερόλη, </a:t>
            </a: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Αρτηριακή </a:t>
            </a:r>
            <a:r>
              <a:rPr lang="en-US" sz="175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Πίεση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500217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Prata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1458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Χαρακτηριστικά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1458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1</a:t>
            </a: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μεταβλητές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565249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>
              <a:latin typeface="Prata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82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Μέγεθος δεδομένων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l-G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1025</a:t>
            </a:r>
            <a:r>
              <a:rPr lang="en-US" sz="175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εγγραφές</a:t>
            </a: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799"/>
            <a:ext cx="9010293" cy="1017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Δεδομένα Εξόδου </a:t>
            </a:r>
            <a:endParaRPr lang="en-US" sz="4450" dirty="0">
              <a:latin typeface="Prata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Πιθανότητα Καρδιακής Προσβολής:</a:t>
            </a:r>
            <a:r>
              <a:rPr lang="en-US" sz="1750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Εμφάνιση σε ποσοστό (π.χ. 75%).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Γραφήματα:</a:t>
            </a:r>
            <a:r>
              <a:rPr lang="en-US" sz="1750" dirty="0"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Σύγκριση με μέσο όρο </a:t>
            </a:r>
            <a:r>
              <a:rPr lang="el-GR" sz="1750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και τάσεις.</a:t>
            </a:r>
            <a:endParaRPr lang="en-US" sz="1750" dirty="0">
              <a:latin typeface="Prat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b="1" dirty="0">
                <a:latin typeface="Raleway" pitchFamily="2" charset="0"/>
              </a:rPr>
              <a:t> Αυτόματες Συστάσεις: </a:t>
            </a:r>
            <a:r>
              <a:rPr lang="el-GR" sz="1700" dirty="0">
                <a:latin typeface="Raleway" pitchFamily="2" charset="0"/>
              </a:rPr>
              <a:t>Π.χ. “</a:t>
            </a:r>
            <a:r>
              <a:rPr lang="el-GR" sz="1700" dirty="0" err="1">
                <a:latin typeface="Raleway" pitchFamily="2" charset="0"/>
              </a:rPr>
              <a:t>Risk</a:t>
            </a:r>
            <a:r>
              <a:rPr lang="el-GR" sz="1700" dirty="0">
                <a:latin typeface="Raleway" pitchFamily="2" charset="0"/>
              </a:rPr>
              <a:t>: 75% – Υψηλή χοληστερόλη – Συμβουλευτείτε γιατρό</a:t>
            </a:r>
            <a:r>
              <a:rPr lang="el-GR" sz="1700" dirty="0">
                <a:solidFill>
                  <a:srgbClr val="F2E782"/>
                </a:solidFill>
                <a:latin typeface="Raleway" pitchFamily="2" charset="0"/>
              </a:rPr>
              <a:t>”</a:t>
            </a:r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Prat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306</Words>
  <Application>Microsoft Office PowerPoint</Application>
  <PresentationFormat>Προσαρμογή</PresentationFormat>
  <Paragraphs>81</Paragraphs>
  <Slides>11</Slides>
  <Notes>10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8" baseType="lpstr">
      <vt:lpstr>Aptos</vt:lpstr>
      <vt:lpstr>Prata</vt:lpstr>
      <vt:lpstr>Aptos Display</vt:lpstr>
      <vt:lpstr>Posterama</vt:lpstr>
      <vt:lpstr>Raleway</vt:lpstr>
      <vt:lpstr>Arial</vt:lpstr>
      <vt:lpstr>Office Theme</vt:lpstr>
      <vt:lpstr>Παρουσίαση του PowerPoint</vt:lpstr>
      <vt:lpstr>Τι είναι το Heart Risk Analyzer?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Nιν Συμεών</cp:lastModifiedBy>
  <cp:revision>10</cp:revision>
  <dcterms:created xsi:type="dcterms:W3CDTF">2025-06-02T20:25:41Z</dcterms:created>
  <dcterms:modified xsi:type="dcterms:W3CDTF">2025-06-02T22:29:54Z</dcterms:modified>
</cp:coreProperties>
</file>